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334C-8B20-49EC-ACF4-1E0069E710A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083D-7EE0-4387-95D8-E14D1FC2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3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334C-8B20-49EC-ACF4-1E0069E710A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B083D-7EE0-4387-95D8-E14D1FC2F6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84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1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4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8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6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3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Довгая Наталья Олеговна</dc:creator>
  <cp:lastModifiedBy>Довгая Наталья Олеговна</cp:lastModifiedBy>
  <cp:revision>1</cp:revision>
  <dcterms:created xsi:type="dcterms:W3CDTF">2022-06-29T13:03:36Z</dcterms:created>
  <dcterms:modified xsi:type="dcterms:W3CDTF">2022-06-29T13:03:36Z</dcterms:modified>
</cp:coreProperties>
</file>